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0" r:id="rId4"/>
    <p:sldId id="261" r:id="rId5"/>
    <p:sldId id="258" r:id="rId6"/>
    <p:sldId id="262" r:id="rId7"/>
    <p:sldId id="263" r:id="rId8"/>
    <p:sldId id="259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74"/>
  </p:normalViewPr>
  <p:slideViewPr>
    <p:cSldViewPr snapToGrid="0" snapToObjects="1">
      <p:cViewPr varScale="1">
        <p:scale>
          <a:sx n="124" d="100"/>
          <a:sy n="124" d="100"/>
        </p:scale>
        <p:origin x="64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FBA61B-5633-A044-A191-8C62892AFC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6FB12D-5128-9E4E-80EA-FF4F8A512F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C7BC5E-15B4-4D47-83EF-03F6261B10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75E48-AC85-A040-A037-2D9B02CAFEA9}" type="datetimeFigureOut">
              <a:rPr lang="en-US" smtClean="0"/>
              <a:t>10/16/19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677C7E-FF7D-1246-92CB-D04186CD2A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410DFD-FEC8-294C-B1F6-6EA09CEA3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8EA90-D069-8946-B5FF-FBCDF16D9F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8236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BEC354-8158-8744-A81A-2BB29ADD2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3614FA3-8F2C-CD46-8948-31EF7658F0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FD6DCA-535E-6442-9BEA-7C92AB834B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75E48-AC85-A040-A037-2D9B02CAFEA9}" type="datetimeFigureOut">
              <a:rPr lang="en-US" smtClean="0"/>
              <a:t>10/16/19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CBC789-952C-9742-86E9-A179B92DC2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33E090-20A7-B247-A269-D472D1911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8EA90-D069-8946-B5FF-FBCDF16D9F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5912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9DBA41A-AA64-5F41-B7B7-F3EF87682EB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96056E-7924-6948-977B-C5FB3B3AF6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D173D9-7CCA-074C-A65A-F33B038637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75E48-AC85-A040-A037-2D9B02CAFEA9}" type="datetimeFigureOut">
              <a:rPr lang="en-US" smtClean="0"/>
              <a:t>10/16/19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EC1C66-D6EB-3C4D-830D-FC0E137253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54528A-2323-C744-8A53-6C074E173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8EA90-D069-8946-B5FF-FBCDF16D9F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6116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85E93-6CE8-CA43-9429-2CCEE9EBB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1FD6A1-E04C-D946-8E18-189EBDAD8C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A09E5E-CEDC-B142-BF21-FF431B6F01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75E48-AC85-A040-A037-2D9B02CAFEA9}" type="datetimeFigureOut">
              <a:rPr lang="en-US" smtClean="0"/>
              <a:t>10/16/19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42865E-0405-C946-8D1F-56559EF38F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7AC5FB-0D92-2F46-9CC5-B45FB7468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8EA90-D069-8946-B5FF-FBCDF16D9F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3524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F05F8-73CF-694B-AC6A-CA1DDB4925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40150A-4116-3247-AEAA-8874B0EFCD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9CAA78-D661-074A-8E0B-EB126B6706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75E48-AC85-A040-A037-2D9B02CAFEA9}" type="datetimeFigureOut">
              <a:rPr lang="en-US" smtClean="0"/>
              <a:t>10/16/19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2A8944-AE49-6447-B887-FBBC3064DD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8F3F0-5662-E24F-977C-189857A02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8EA90-D069-8946-B5FF-FBCDF16D9F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6619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FE0F08-C532-FF4E-990E-BE9F5EEC58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503861-1195-7049-B4D4-10F14259F53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FCE88F-77C8-7242-B7F3-44A679B886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54A822-80BA-6947-BA16-813B35A1BC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75E48-AC85-A040-A037-2D9B02CAFEA9}" type="datetimeFigureOut">
              <a:rPr lang="en-US" smtClean="0"/>
              <a:t>10/16/19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352C9C-1968-5F45-B382-BBB2DA245B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4C4706-2AF0-0248-9416-01A4834C46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8EA90-D069-8946-B5FF-FBCDF16D9F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7268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0DE45A-9208-AF48-8D30-0CA7BA7261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210456-B068-5D4C-91FA-A6577CAAFB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1F1192-5267-FB45-A811-4EBDB34C58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0C619ED-F6E8-E24C-A341-A40C987E37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44D8C2E-ECF1-2C4F-A776-3FEFCD13A28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32B9143-D565-E947-AA3D-C81DA037A5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75E48-AC85-A040-A037-2D9B02CAFEA9}" type="datetimeFigureOut">
              <a:rPr lang="en-US" smtClean="0"/>
              <a:t>10/16/19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746BA71-064D-924B-8006-BAA271B1AF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A43F7BB-B9BE-5344-9214-F35FC0B67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8EA90-D069-8946-B5FF-FBCDF16D9F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5372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F2B54C-33AB-7741-A123-4ACAEE49AA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55F23AE-DEEA-DD43-9E0B-445D507A3D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75E48-AC85-A040-A037-2D9B02CAFEA9}" type="datetimeFigureOut">
              <a:rPr lang="en-US" smtClean="0"/>
              <a:t>10/16/19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8479291-2245-C54D-9DB1-CF3825B16D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2392FD-EA43-A14C-9E85-6B08F9965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8EA90-D069-8946-B5FF-FBCDF16D9F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3403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3BED8D2-CAA7-7D44-B03E-406E1B8901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75E48-AC85-A040-A037-2D9B02CAFEA9}" type="datetimeFigureOut">
              <a:rPr lang="en-US" smtClean="0"/>
              <a:t>10/16/19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D4B35B-7526-6A40-8389-0454338898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4554B4-2DD5-7449-888B-3C8840380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8EA90-D069-8946-B5FF-FBCDF16D9F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1718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469C0B-0B14-0645-AD4E-FCC4549FF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848129-E0DE-9248-864D-E38C63BDA4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E3015B-347C-AF4D-BF7B-D65DEAE1E1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C7DF92-7864-5442-B420-4DEC1E85F5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75E48-AC85-A040-A037-2D9B02CAFEA9}" type="datetimeFigureOut">
              <a:rPr lang="en-US" smtClean="0"/>
              <a:t>10/16/19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EFD2C3-6CDA-6D4D-8EF0-2972D526BA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0D0211-65FD-2844-AB65-07FB30343B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8EA90-D069-8946-B5FF-FBCDF16D9F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2847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2210D1-EDBF-6345-B5FC-F66F8FBA8A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40D93E6-BF08-EC49-993F-E6D4B98809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FB515C-CCE9-6B47-8F7E-70F6D809E3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6213BC-2FD9-0A41-9EAA-C6DCCDFC18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75E48-AC85-A040-A037-2D9B02CAFEA9}" type="datetimeFigureOut">
              <a:rPr lang="en-US" smtClean="0"/>
              <a:t>10/16/19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BE153C-A0A3-BC41-854A-D9E547E1FC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3DA11D-47EC-8849-B71C-25D743CF2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8EA90-D069-8946-B5FF-FBCDF16D9F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3533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C059651-2B7A-A54C-B4BE-8376AB1813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4E337E-F322-4249-AD59-FE0461479C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7C5785-EB18-7841-963A-5817CD6BBF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B75E48-AC85-A040-A037-2D9B02CAFEA9}" type="datetimeFigureOut">
              <a:rPr lang="en-US" smtClean="0"/>
              <a:t>10/16/19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1D0091-DD70-4A41-B037-892A51EF66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4A30A8-0C60-CB4A-975E-4EE6165D3B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78EA90-D069-8946-B5FF-FBCDF16D9F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8593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E45B53-667A-B94C-9225-73386E3D6A8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MSC Task Activation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64D3C4D-BBBB-8841-80BC-1B74877A2FF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92765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C36E6-59AB-1047-AAF1-5F3B039FF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MSC02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3D91D2-4F96-A941-B698-079FF3C47DFD}"/>
              </a:ext>
            </a:extLst>
          </p:cNvPr>
          <p:cNvSpPr txBox="1"/>
          <p:nvPr/>
        </p:nvSpPr>
        <p:spPr>
          <a:xfrm>
            <a:off x="1432727" y="1849291"/>
            <a:ext cx="833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Motor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7A1F71-F5C1-AC4B-8079-DDEAF90E8528}"/>
              </a:ext>
            </a:extLst>
          </p:cNvPr>
          <p:cNvSpPr txBox="1"/>
          <p:nvPr/>
        </p:nvSpPr>
        <p:spPr>
          <a:xfrm>
            <a:off x="9335511" y="1927777"/>
            <a:ext cx="13780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MotorMRest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4F9566A-CF6E-D74E-AB22-4313CA98F5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832" t="2880" r="19402"/>
          <a:stretch/>
        </p:blipFill>
        <p:spPr>
          <a:xfrm>
            <a:off x="0" y="2377226"/>
            <a:ext cx="3698696" cy="356200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BBDA576-2655-4744-89E6-6B3874E70D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829" t="3828" r="15903"/>
          <a:stretch/>
        </p:blipFill>
        <p:spPr>
          <a:xfrm>
            <a:off x="7949560" y="2377226"/>
            <a:ext cx="4149972" cy="375380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0660965-F995-5F45-881B-259163678E0C}"/>
              </a:ext>
            </a:extLst>
          </p:cNvPr>
          <p:cNvSpPr txBox="1"/>
          <p:nvPr/>
        </p:nvSpPr>
        <p:spPr>
          <a:xfrm>
            <a:off x="5510775" y="1914248"/>
            <a:ext cx="585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C92365B-ECFF-1E43-8A18-94CB1E0299A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738" t="5324" r="19503" b="4119"/>
          <a:stretch/>
        </p:blipFill>
        <p:spPr>
          <a:xfrm>
            <a:off x="3774447" y="2450606"/>
            <a:ext cx="3842119" cy="3400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0896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C36E6-59AB-1047-AAF1-5F3B039FF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MSC02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3D91D2-4F96-A941-B698-079FF3C47DFD}"/>
              </a:ext>
            </a:extLst>
          </p:cNvPr>
          <p:cNvSpPr txBox="1"/>
          <p:nvPr/>
        </p:nvSpPr>
        <p:spPr>
          <a:xfrm>
            <a:off x="1648654" y="2091112"/>
            <a:ext cx="534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Mix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7A1F71-F5C1-AC4B-8079-DDEAF90E8528}"/>
              </a:ext>
            </a:extLst>
          </p:cNvPr>
          <p:cNvSpPr txBox="1"/>
          <p:nvPr/>
        </p:nvSpPr>
        <p:spPr>
          <a:xfrm>
            <a:off x="9685213" y="2090292"/>
            <a:ext cx="1131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MixMRest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9599C9-6CB1-5C47-88FC-C850B4D24A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786" t="3629" r="18096"/>
          <a:stretch/>
        </p:blipFill>
        <p:spPr>
          <a:xfrm>
            <a:off x="0" y="2460444"/>
            <a:ext cx="3831431" cy="352917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D288EE7-6884-A340-B53D-B2726BFCEE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271" t="2705" r="10356"/>
          <a:stretch/>
        </p:blipFill>
        <p:spPr>
          <a:xfrm>
            <a:off x="8310275" y="2460444"/>
            <a:ext cx="3881725" cy="34520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93471E0-2B6C-104E-BEAC-B34B291C64F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294" t="5324" r="18663" b="3221"/>
          <a:stretch/>
        </p:blipFill>
        <p:spPr>
          <a:xfrm>
            <a:off x="4156382" y="2498991"/>
            <a:ext cx="3879235" cy="345207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0840B1D-63E9-F549-9C26-BC7475D19807}"/>
              </a:ext>
            </a:extLst>
          </p:cNvPr>
          <p:cNvSpPr txBox="1"/>
          <p:nvPr/>
        </p:nvSpPr>
        <p:spPr>
          <a:xfrm>
            <a:off x="5876818" y="2091112"/>
            <a:ext cx="585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Rest</a:t>
            </a:r>
          </a:p>
        </p:txBody>
      </p:sp>
    </p:spTree>
    <p:extLst>
      <p:ext uri="{BB962C8B-B14F-4D97-AF65-F5344CB8AC3E}">
        <p14:creationId xmlns:p14="http://schemas.microsoft.com/office/powerpoint/2010/main" val="26707809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C36E6-59AB-1047-AAF1-5F3B039FF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MSC02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3D91D2-4F96-A941-B698-079FF3C47DFD}"/>
              </a:ext>
            </a:extLst>
          </p:cNvPr>
          <p:cNvSpPr txBox="1"/>
          <p:nvPr/>
        </p:nvSpPr>
        <p:spPr>
          <a:xfrm>
            <a:off x="1732286" y="2042265"/>
            <a:ext cx="734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Mem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7A1F71-F5C1-AC4B-8079-DDEAF90E8528}"/>
              </a:ext>
            </a:extLst>
          </p:cNvPr>
          <p:cNvSpPr txBox="1"/>
          <p:nvPr/>
        </p:nvSpPr>
        <p:spPr>
          <a:xfrm>
            <a:off x="9807347" y="2056396"/>
            <a:ext cx="1279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MemMRest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51FF36-796C-2745-B7EF-B9672843AC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300" t="2531" r="13417" b="1"/>
          <a:stretch/>
        </p:blipFill>
        <p:spPr>
          <a:xfrm>
            <a:off x="102742" y="2373331"/>
            <a:ext cx="3993585" cy="368100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6F3F42B-EB9C-6144-BE42-74C5BC6C2B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304" t="1834" r="18880"/>
          <a:stretch/>
        </p:blipFill>
        <p:spPr>
          <a:xfrm>
            <a:off x="8125260" y="2373330"/>
            <a:ext cx="4085693" cy="368100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84D0394-2555-D540-B472-6A542C6F2CA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294" t="5324" r="18663" b="3221"/>
          <a:stretch/>
        </p:blipFill>
        <p:spPr>
          <a:xfrm>
            <a:off x="4096327" y="2487796"/>
            <a:ext cx="4028933" cy="358529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BA48B5F-C7C2-9F43-9ED6-7661BA1C89AF}"/>
              </a:ext>
            </a:extLst>
          </p:cNvPr>
          <p:cNvSpPr txBox="1"/>
          <p:nvPr/>
        </p:nvSpPr>
        <p:spPr>
          <a:xfrm>
            <a:off x="5978016" y="2028134"/>
            <a:ext cx="585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Rest</a:t>
            </a:r>
          </a:p>
        </p:txBody>
      </p:sp>
    </p:spTree>
    <p:extLst>
      <p:ext uri="{BB962C8B-B14F-4D97-AF65-F5344CB8AC3E}">
        <p14:creationId xmlns:p14="http://schemas.microsoft.com/office/powerpoint/2010/main" val="5240324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803E7-F684-CF4D-8DBC-E0C8BF407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MSC05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7D5571-0E7D-2B44-BD0C-D6B3AE653093}"/>
              </a:ext>
            </a:extLst>
          </p:cNvPr>
          <p:cNvSpPr txBox="1"/>
          <p:nvPr/>
        </p:nvSpPr>
        <p:spPr>
          <a:xfrm>
            <a:off x="1628864" y="2143244"/>
            <a:ext cx="780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Motor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4EC755-AA95-5A46-96FC-ED2B7068DEEC}"/>
              </a:ext>
            </a:extLst>
          </p:cNvPr>
          <p:cNvSpPr txBox="1"/>
          <p:nvPr/>
        </p:nvSpPr>
        <p:spPr>
          <a:xfrm>
            <a:off x="9199841" y="2114449"/>
            <a:ext cx="13780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MotorMRest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E3C8E0A-8A7F-3940-9625-C4ACA7BB5D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538" t="4040" r="16844"/>
          <a:stretch/>
        </p:blipFill>
        <p:spPr>
          <a:xfrm>
            <a:off x="0" y="2483781"/>
            <a:ext cx="4243227" cy="374789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5A99E44-EAE1-7C4E-9772-CF8569A0ECB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823" t="1928" r="18517"/>
          <a:stretch/>
        </p:blipFill>
        <p:spPr>
          <a:xfrm>
            <a:off x="7791863" y="2379286"/>
            <a:ext cx="3961773" cy="373999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60312E0-C451-6B41-AA99-D8969406AA2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920" t="5324" r="19036" b="3520"/>
          <a:stretch/>
        </p:blipFill>
        <p:spPr>
          <a:xfrm>
            <a:off x="4038069" y="2483781"/>
            <a:ext cx="3986048" cy="353550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96F372C-D08D-6F43-8BE1-C7F26FE4734F}"/>
              </a:ext>
            </a:extLst>
          </p:cNvPr>
          <p:cNvSpPr txBox="1"/>
          <p:nvPr/>
        </p:nvSpPr>
        <p:spPr>
          <a:xfrm>
            <a:off x="5872090" y="2130942"/>
            <a:ext cx="585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Rest</a:t>
            </a:r>
          </a:p>
        </p:txBody>
      </p:sp>
    </p:spTree>
    <p:extLst>
      <p:ext uri="{BB962C8B-B14F-4D97-AF65-F5344CB8AC3E}">
        <p14:creationId xmlns:p14="http://schemas.microsoft.com/office/powerpoint/2010/main" val="5500808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803E7-F684-CF4D-8DBC-E0C8BF407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MSC05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7D5571-0E7D-2B44-BD0C-D6B3AE653093}"/>
              </a:ext>
            </a:extLst>
          </p:cNvPr>
          <p:cNvSpPr txBox="1"/>
          <p:nvPr/>
        </p:nvSpPr>
        <p:spPr>
          <a:xfrm>
            <a:off x="1655160" y="2106739"/>
            <a:ext cx="534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4EC755-AA95-5A46-96FC-ED2B7068DEEC}"/>
              </a:ext>
            </a:extLst>
          </p:cNvPr>
          <p:cNvSpPr txBox="1"/>
          <p:nvPr/>
        </p:nvSpPr>
        <p:spPr>
          <a:xfrm>
            <a:off x="9460516" y="1981396"/>
            <a:ext cx="1131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MixMRest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460742-1064-8B43-BC1D-373FCCF7E0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078" t="1780" r="18324"/>
          <a:stretch/>
        </p:blipFill>
        <p:spPr>
          <a:xfrm>
            <a:off x="0" y="2476071"/>
            <a:ext cx="3844442" cy="363815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864ECE4-8ACB-D345-849E-33B407C46F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8884" y="2291394"/>
            <a:ext cx="4369552" cy="39769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80A39AC-5B88-854F-B297-F7B052A608C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920" t="5324" r="19036" b="3520"/>
          <a:stretch/>
        </p:blipFill>
        <p:spPr>
          <a:xfrm>
            <a:off x="3844442" y="2578719"/>
            <a:ext cx="3986048" cy="353550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9736CCC-FD52-0D48-8DEA-FF78BBB0D722}"/>
              </a:ext>
            </a:extLst>
          </p:cNvPr>
          <p:cNvSpPr txBox="1"/>
          <p:nvPr/>
        </p:nvSpPr>
        <p:spPr>
          <a:xfrm>
            <a:off x="5668608" y="2106739"/>
            <a:ext cx="585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Rest</a:t>
            </a:r>
          </a:p>
        </p:txBody>
      </p:sp>
    </p:spTree>
    <p:extLst>
      <p:ext uri="{BB962C8B-B14F-4D97-AF65-F5344CB8AC3E}">
        <p14:creationId xmlns:p14="http://schemas.microsoft.com/office/powerpoint/2010/main" val="12734477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803E7-F684-CF4D-8DBC-E0C8BF407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MSC05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7D5571-0E7D-2B44-BD0C-D6B3AE653093}"/>
              </a:ext>
            </a:extLst>
          </p:cNvPr>
          <p:cNvSpPr txBox="1"/>
          <p:nvPr/>
        </p:nvSpPr>
        <p:spPr>
          <a:xfrm>
            <a:off x="1726057" y="1778660"/>
            <a:ext cx="681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4EC755-AA95-5A46-96FC-ED2B7068DEEC}"/>
              </a:ext>
            </a:extLst>
          </p:cNvPr>
          <p:cNvSpPr txBox="1"/>
          <p:nvPr/>
        </p:nvSpPr>
        <p:spPr>
          <a:xfrm>
            <a:off x="9698805" y="1866633"/>
            <a:ext cx="1279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MemMRest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CCA1A0-24E3-F54E-8F65-1C688E5666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979" t="1932" r="18053"/>
          <a:stretch/>
        </p:blipFill>
        <p:spPr>
          <a:xfrm>
            <a:off x="0" y="2141573"/>
            <a:ext cx="3979558" cy="379719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BD38C40-91B8-074E-9235-B069D18CE8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462" t="2279" r="17411"/>
          <a:stretch/>
        </p:blipFill>
        <p:spPr>
          <a:xfrm>
            <a:off x="8071894" y="2235965"/>
            <a:ext cx="4120106" cy="38476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009225A-C9AD-A946-8D49-B066B8F7D38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920" t="5324" r="19036" b="3520"/>
          <a:stretch/>
        </p:blipFill>
        <p:spPr>
          <a:xfrm>
            <a:off x="3777489" y="2235965"/>
            <a:ext cx="4068241" cy="360841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DE47C9D-4F1B-C247-91C1-5EF3503EE238}"/>
              </a:ext>
            </a:extLst>
          </p:cNvPr>
          <p:cNvSpPr txBox="1"/>
          <p:nvPr/>
        </p:nvSpPr>
        <p:spPr>
          <a:xfrm>
            <a:off x="5551972" y="1866633"/>
            <a:ext cx="585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Rest</a:t>
            </a:r>
          </a:p>
        </p:txBody>
      </p:sp>
    </p:spTree>
    <p:extLst>
      <p:ext uri="{BB962C8B-B14F-4D97-AF65-F5344CB8AC3E}">
        <p14:creationId xmlns:p14="http://schemas.microsoft.com/office/powerpoint/2010/main" val="26709687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E6581-DB53-B840-8EF7-84B73CC2D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MSC06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245F37-8F40-084B-8E12-5134A5FB2C81}"/>
              </a:ext>
            </a:extLst>
          </p:cNvPr>
          <p:cNvSpPr txBox="1"/>
          <p:nvPr/>
        </p:nvSpPr>
        <p:spPr>
          <a:xfrm>
            <a:off x="1665644" y="1975701"/>
            <a:ext cx="534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Mix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588939-9D28-1D45-BE9F-89E8ACDCE226}"/>
              </a:ext>
            </a:extLst>
          </p:cNvPr>
          <p:cNvSpPr txBox="1"/>
          <p:nvPr/>
        </p:nvSpPr>
        <p:spPr>
          <a:xfrm>
            <a:off x="9693668" y="2022577"/>
            <a:ext cx="1131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MixMRest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2965CC-10F6-D349-97BE-EF50D1F0BA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257" t="5586" r="16501"/>
          <a:stretch/>
        </p:blipFill>
        <p:spPr>
          <a:xfrm>
            <a:off x="0" y="2355802"/>
            <a:ext cx="4122423" cy="371308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5000D8A-5BE7-1E46-809E-603F3ACDD8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570" t="4296" r="18272" b="1"/>
          <a:stretch/>
        </p:blipFill>
        <p:spPr>
          <a:xfrm>
            <a:off x="7982367" y="2403320"/>
            <a:ext cx="4209633" cy="35454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C1946CC-E2B9-4948-B236-867385E5CF7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650" t="3497" r="18196" b="3521"/>
          <a:stretch/>
        </p:blipFill>
        <p:spPr>
          <a:xfrm>
            <a:off x="4061862" y="2403320"/>
            <a:ext cx="4068276" cy="361805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82A2BF3-83F1-D24D-82B6-6D7FC7B7A767}"/>
              </a:ext>
            </a:extLst>
          </p:cNvPr>
          <p:cNvSpPr txBox="1"/>
          <p:nvPr/>
        </p:nvSpPr>
        <p:spPr>
          <a:xfrm>
            <a:off x="5880165" y="2060393"/>
            <a:ext cx="585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Rest</a:t>
            </a:r>
          </a:p>
        </p:txBody>
      </p:sp>
    </p:spTree>
    <p:extLst>
      <p:ext uri="{BB962C8B-B14F-4D97-AF65-F5344CB8AC3E}">
        <p14:creationId xmlns:p14="http://schemas.microsoft.com/office/powerpoint/2010/main" val="10279724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E6581-DB53-B840-8EF7-84B73CC2D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MSC06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245F37-8F40-084B-8E12-5134A5FB2C81}"/>
              </a:ext>
            </a:extLst>
          </p:cNvPr>
          <p:cNvSpPr txBox="1"/>
          <p:nvPr/>
        </p:nvSpPr>
        <p:spPr>
          <a:xfrm>
            <a:off x="1714032" y="1839821"/>
            <a:ext cx="681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588939-9D28-1D45-BE9F-89E8ACDCE226}"/>
              </a:ext>
            </a:extLst>
          </p:cNvPr>
          <p:cNvSpPr txBox="1"/>
          <p:nvPr/>
        </p:nvSpPr>
        <p:spPr>
          <a:xfrm>
            <a:off x="9565241" y="1728364"/>
            <a:ext cx="1279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MemMRest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78472A-1BB6-4543-9318-5B1B259D4C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505" t="5059" r="17413"/>
          <a:stretch/>
        </p:blipFill>
        <p:spPr>
          <a:xfrm>
            <a:off x="0" y="2145471"/>
            <a:ext cx="4109663" cy="367483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2C9C9D1-38B1-AE4E-9B30-D47251A561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014" t="2639" r="18180"/>
          <a:stretch/>
        </p:blipFill>
        <p:spPr>
          <a:xfrm>
            <a:off x="7972746" y="2097696"/>
            <a:ext cx="4219254" cy="37226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63F5A79-6529-424C-9171-4F7BB40FE26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650" t="3497" r="18196" b="3521"/>
          <a:stretch/>
        </p:blipFill>
        <p:spPr>
          <a:xfrm>
            <a:off x="3784460" y="2097696"/>
            <a:ext cx="4068276" cy="361805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AA4AE51-2A11-844F-8610-AA8FDE011506}"/>
              </a:ext>
            </a:extLst>
          </p:cNvPr>
          <p:cNvSpPr txBox="1"/>
          <p:nvPr/>
        </p:nvSpPr>
        <p:spPr>
          <a:xfrm>
            <a:off x="5525985" y="1697621"/>
            <a:ext cx="585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Rest</a:t>
            </a:r>
          </a:p>
        </p:txBody>
      </p:sp>
    </p:spTree>
    <p:extLst>
      <p:ext uri="{BB962C8B-B14F-4D97-AF65-F5344CB8AC3E}">
        <p14:creationId xmlns:p14="http://schemas.microsoft.com/office/powerpoint/2010/main" val="25049932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</TotalTime>
  <Words>36</Words>
  <Application>Microsoft Macintosh PowerPoint</Application>
  <PresentationFormat>Widescreen</PresentationFormat>
  <Paragraphs>33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MSC Task Activation Project</vt:lpstr>
      <vt:lpstr>MSC02</vt:lpstr>
      <vt:lpstr>MSC02</vt:lpstr>
      <vt:lpstr>MSC02</vt:lpstr>
      <vt:lpstr>MSC05</vt:lpstr>
      <vt:lpstr>MSC05</vt:lpstr>
      <vt:lpstr>MSC05</vt:lpstr>
      <vt:lpstr>MSC06</vt:lpstr>
      <vt:lpstr>MSC06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MSC Task Activation Project</dc:title>
  <dc:creator>Microsoft Office User</dc:creator>
  <cp:lastModifiedBy>Microsoft Office User</cp:lastModifiedBy>
  <cp:revision>6</cp:revision>
  <dcterms:created xsi:type="dcterms:W3CDTF">2019-10-03T16:01:12Z</dcterms:created>
  <dcterms:modified xsi:type="dcterms:W3CDTF">2019-10-16T21:31:41Z</dcterms:modified>
</cp:coreProperties>
</file>